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28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8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92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92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39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4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8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4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92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75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752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1635-93A2-4BD4-866E-30BBCC14CC80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6FBF1-331C-4BDE-B942-087915F73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007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005" t="28300" r="34068" b="18994"/>
          <a:stretch/>
        </p:blipFill>
        <p:spPr>
          <a:xfrm>
            <a:off x="282272" y="393079"/>
            <a:ext cx="2174753" cy="21747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49101" t="27873" r="18439" b="19191"/>
          <a:stretch/>
        </p:blipFill>
        <p:spPr>
          <a:xfrm>
            <a:off x="8120444" y="393079"/>
            <a:ext cx="2358672" cy="22570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39413" t="30085" r="24831" b="19362"/>
          <a:stretch/>
        </p:blipFill>
        <p:spPr>
          <a:xfrm>
            <a:off x="205694" y="1891375"/>
            <a:ext cx="2600427" cy="21573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l="35078" t="28200" r="43393" b="19912"/>
          <a:stretch/>
        </p:blipFill>
        <p:spPr>
          <a:xfrm>
            <a:off x="524433" y="2947597"/>
            <a:ext cx="1525538" cy="215733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l="38427" t="28461" r="32176" b="20613"/>
          <a:stretch/>
        </p:blipFill>
        <p:spPr>
          <a:xfrm>
            <a:off x="890181" y="3801708"/>
            <a:ext cx="2122425" cy="215733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/>
          <a:srcRect l="55027" t="24997" r="23886" b="20061"/>
          <a:stretch/>
        </p:blipFill>
        <p:spPr>
          <a:xfrm>
            <a:off x="8828851" y="1841508"/>
            <a:ext cx="1476389" cy="225706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/>
          <a:srcRect l="8635" t="51636" r="77180" b="27809"/>
          <a:stretch/>
        </p:blipFill>
        <p:spPr>
          <a:xfrm>
            <a:off x="3946427" y="293616"/>
            <a:ext cx="2164467" cy="184037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30151" t="37817" r="30935" b="25469"/>
          <a:stretch/>
        </p:blipFill>
        <p:spPr>
          <a:xfrm>
            <a:off x="3946427" y="1885213"/>
            <a:ext cx="2748099" cy="152136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33109" t="6402" r="36549" b="25211"/>
          <a:stretch/>
        </p:blipFill>
        <p:spPr>
          <a:xfrm>
            <a:off x="4391600" y="2992300"/>
            <a:ext cx="2126091" cy="28117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1"/>
          <a:srcRect l="37314" t="31807" r="36213" b="19456"/>
          <a:stretch/>
        </p:blipFill>
        <p:spPr>
          <a:xfrm>
            <a:off x="4826744" y="3923178"/>
            <a:ext cx="2187969" cy="23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5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game130</dc:creator>
  <cp:lastModifiedBy>game130</cp:lastModifiedBy>
  <cp:revision>6</cp:revision>
  <dcterms:created xsi:type="dcterms:W3CDTF">2019-07-18T02:05:58Z</dcterms:created>
  <dcterms:modified xsi:type="dcterms:W3CDTF">2019-07-18T03:23:53Z</dcterms:modified>
</cp:coreProperties>
</file>